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0" r:id="rId3"/>
    <p:sldId id="278" r:id="rId4"/>
    <p:sldId id="259" r:id="rId5"/>
    <p:sldId id="279" r:id="rId6"/>
    <p:sldId id="260" r:id="rId7"/>
    <p:sldId id="269" r:id="rId8"/>
    <p:sldId id="270" r:id="rId9"/>
    <p:sldId id="266" r:id="rId10"/>
    <p:sldId id="271" r:id="rId11"/>
    <p:sldId id="272" r:id="rId12"/>
    <p:sldId id="273" r:id="rId13"/>
    <p:sldId id="274" r:id="rId14"/>
    <p:sldId id="275" r:id="rId15"/>
    <p:sldId id="276" r:id="rId16"/>
    <p:sldId id="281" r:id="rId17"/>
    <p:sldId id="277"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0" d="100"/>
          <a:sy n="70" d="100"/>
        </p:scale>
        <p:origin x="-370" y="-8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16B38B7-0FAF-44F3-ADF5-B4C805D1601B}" type="datetimeFigureOut">
              <a:rPr lang="en-US" smtClean="0"/>
              <a:t>7/26/2019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9CFE7-35B7-4127-8A99-B411B8E61670}" type="slidenum">
              <a:rPr lang="en-US" smtClean="0"/>
              <a:t>‹#›</a:t>
            </a:fld>
            <a:endParaRPr lang="en-US"/>
          </a:p>
        </p:txBody>
      </p:sp>
    </p:spTree>
    <p:extLst>
      <p:ext uri="{BB962C8B-B14F-4D97-AF65-F5344CB8AC3E}">
        <p14:creationId xmlns:p14="http://schemas.microsoft.com/office/powerpoint/2010/main" val="2234539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6B38B7-0FAF-44F3-ADF5-B4C805D1601B}" type="datetimeFigureOut">
              <a:rPr lang="en-US" smtClean="0"/>
              <a:t>7/26/2019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9CFE7-35B7-4127-8A99-B411B8E61670}" type="slidenum">
              <a:rPr lang="en-US" smtClean="0"/>
              <a:t>‹#›</a:t>
            </a:fld>
            <a:endParaRPr lang="en-US"/>
          </a:p>
        </p:txBody>
      </p:sp>
    </p:spTree>
    <p:extLst>
      <p:ext uri="{BB962C8B-B14F-4D97-AF65-F5344CB8AC3E}">
        <p14:creationId xmlns:p14="http://schemas.microsoft.com/office/powerpoint/2010/main" val="1958671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6B38B7-0FAF-44F3-ADF5-B4C805D1601B}" type="datetimeFigureOut">
              <a:rPr lang="en-US" smtClean="0"/>
              <a:t>7/26/2019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9CFE7-35B7-4127-8A99-B411B8E61670}" type="slidenum">
              <a:rPr lang="en-US" smtClean="0"/>
              <a:t>‹#›</a:t>
            </a:fld>
            <a:endParaRPr lang="en-US"/>
          </a:p>
        </p:txBody>
      </p:sp>
    </p:spTree>
    <p:extLst>
      <p:ext uri="{BB962C8B-B14F-4D97-AF65-F5344CB8AC3E}">
        <p14:creationId xmlns:p14="http://schemas.microsoft.com/office/powerpoint/2010/main" val="2941517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16B38B7-0FAF-44F3-ADF5-B4C805D1601B}" type="datetimeFigureOut">
              <a:rPr lang="en-US" smtClean="0"/>
              <a:t>7/26/2019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9CFE7-35B7-4127-8A99-B411B8E61670}" type="slidenum">
              <a:rPr lang="en-US" smtClean="0"/>
              <a:t>‹#›</a:t>
            </a:fld>
            <a:endParaRPr lang="en-US"/>
          </a:p>
        </p:txBody>
      </p:sp>
    </p:spTree>
    <p:extLst>
      <p:ext uri="{BB962C8B-B14F-4D97-AF65-F5344CB8AC3E}">
        <p14:creationId xmlns:p14="http://schemas.microsoft.com/office/powerpoint/2010/main" val="1677538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16B38B7-0FAF-44F3-ADF5-B4C805D1601B}" type="datetimeFigureOut">
              <a:rPr lang="en-US" smtClean="0"/>
              <a:t>7/26/2019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8E9CFE7-35B7-4127-8A99-B411B8E61670}" type="slidenum">
              <a:rPr lang="en-US" smtClean="0"/>
              <a:t>‹#›</a:t>
            </a:fld>
            <a:endParaRPr lang="en-US"/>
          </a:p>
        </p:txBody>
      </p:sp>
    </p:spTree>
    <p:extLst>
      <p:ext uri="{BB962C8B-B14F-4D97-AF65-F5344CB8AC3E}">
        <p14:creationId xmlns:p14="http://schemas.microsoft.com/office/powerpoint/2010/main" val="1368543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16B38B7-0FAF-44F3-ADF5-B4C805D1601B}" type="datetimeFigureOut">
              <a:rPr lang="en-US" smtClean="0"/>
              <a:t>7/26/2019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E9CFE7-35B7-4127-8A99-B411B8E61670}" type="slidenum">
              <a:rPr lang="en-US" smtClean="0"/>
              <a:t>‹#›</a:t>
            </a:fld>
            <a:endParaRPr lang="en-US"/>
          </a:p>
        </p:txBody>
      </p:sp>
    </p:spTree>
    <p:extLst>
      <p:ext uri="{BB962C8B-B14F-4D97-AF65-F5344CB8AC3E}">
        <p14:creationId xmlns:p14="http://schemas.microsoft.com/office/powerpoint/2010/main" val="39905361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16B38B7-0FAF-44F3-ADF5-B4C805D1601B}" type="datetimeFigureOut">
              <a:rPr lang="en-US" smtClean="0"/>
              <a:t>7/26/2019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8E9CFE7-35B7-4127-8A99-B411B8E61670}" type="slidenum">
              <a:rPr lang="en-US" smtClean="0"/>
              <a:t>‹#›</a:t>
            </a:fld>
            <a:endParaRPr lang="en-US"/>
          </a:p>
        </p:txBody>
      </p:sp>
    </p:spTree>
    <p:extLst>
      <p:ext uri="{BB962C8B-B14F-4D97-AF65-F5344CB8AC3E}">
        <p14:creationId xmlns:p14="http://schemas.microsoft.com/office/powerpoint/2010/main" val="4015712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16B38B7-0FAF-44F3-ADF5-B4C805D1601B}" type="datetimeFigureOut">
              <a:rPr lang="en-US" smtClean="0"/>
              <a:t>7/26/2019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8E9CFE7-35B7-4127-8A99-B411B8E61670}" type="slidenum">
              <a:rPr lang="en-US" smtClean="0"/>
              <a:t>‹#›</a:t>
            </a:fld>
            <a:endParaRPr lang="en-US"/>
          </a:p>
        </p:txBody>
      </p:sp>
    </p:spTree>
    <p:extLst>
      <p:ext uri="{BB962C8B-B14F-4D97-AF65-F5344CB8AC3E}">
        <p14:creationId xmlns:p14="http://schemas.microsoft.com/office/powerpoint/2010/main" val="30695881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16B38B7-0FAF-44F3-ADF5-B4C805D1601B}" type="datetimeFigureOut">
              <a:rPr lang="en-US" smtClean="0"/>
              <a:t>7/26/2019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8E9CFE7-35B7-4127-8A99-B411B8E61670}" type="slidenum">
              <a:rPr lang="en-US" smtClean="0"/>
              <a:t>‹#›</a:t>
            </a:fld>
            <a:endParaRPr lang="en-US"/>
          </a:p>
        </p:txBody>
      </p:sp>
    </p:spTree>
    <p:extLst>
      <p:ext uri="{BB962C8B-B14F-4D97-AF65-F5344CB8AC3E}">
        <p14:creationId xmlns:p14="http://schemas.microsoft.com/office/powerpoint/2010/main" val="41641742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16B38B7-0FAF-44F3-ADF5-B4C805D1601B}" type="datetimeFigureOut">
              <a:rPr lang="en-US" smtClean="0"/>
              <a:t>7/26/2019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E9CFE7-35B7-4127-8A99-B411B8E61670}" type="slidenum">
              <a:rPr lang="en-US" smtClean="0"/>
              <a:t>‹#›</a:t>
            </a:fld>
            <a:endParaRPr lang="en-US"/>
          </a:p>
        </p:txBody>
      </p:sp>
    </p:spTree>
    <p:extLst>
      <p:ext uri="{BB962C8B-B14F-4D97-AF65-F5344CB8AC3E}">
        <p14:creationId xmlns:p14="http://schemas.microsoft.com/office/powerpoint/2010/main" val="2510875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16B38B7-0FAF-44F3-ADF5-B4C805D1601B}" type="datetimeFigureOut">
              <a:rPr lang="en-US" smtClean="0"/>
              <a:t>7/26/2019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8E9CFE7-35B7-4127-8A99-B411B8E61670}" type="slidenum">
              <a:rPr lang="en-US" smtClean="0"/>
              <a:t>‹#›</a:t>
            </a:fld>
            <a:endParaRPr lang="en-US"/>
          </a:p>
        </p:txBody>
      </p:sp>
    </p:spTree>
    <p:extLst>
      <p:ext uri="{BB962C8B-B14F-4D97-AF65-F5344CB8AC3E}">
        <p14:creationId xmlns:p14="http://schemas.microsoft.com/office/powerpoint/2010/main" val="2993204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6B38B7-0FAF-44F3-ADF5-B4C805D1601B}" type="datetimeFigureOut">
              <a:rPr lang="en-US" smtClean="0"/>
              <a:t>7/26/2019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E9CFE7-35B7-4127-8A99-B411B8E61670}" type="slidenum">
              <a:rPr lang="en-US" smtClean="0"/>
              <a:t>‹#›</a:t>
            </a:fld>
            <a:endParaRPr lang="en-US"/>
          </a:p>
        </p:txBody>
      </p:sp>
    </p:spTree>
    <p:extLst>
      <p:ext uri="{BB962C8B-B14F-4D97-AF65-F5344CB8AC3E}">
        <p14:creationId xmlns:p14="http://schemas.microsoft.com/office/powerpoint/2010/main" val="35407839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s://www.google.com/search?q=food&amp;rlz=1C1CHBD_enUS737US737&amp;source=lnms&amp;tbm=isch&amp;sa=X&amp;ved=0ahUKEwjs4uTevNPjAhWTWc0KHaB-DJEQ_AUIEigC&amp;cshid=1564174874529606&amp;biw=1279&amp;bih=708&amp;dpr=1.25#imgdii=EQYf4Givi2DsKM:&amp;imgrc=DOALplamMwZj5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952995"/>
            <a:ext cx="7772400" cy="2590800"/>
          </a:xfrm>
        </p:spPr>
        <p:txBody>
          <a:bodyPr>
            <a:normAutofit/>
          </a:bodyPr>
          <a:lstStyle/>
          <a:p>
            <a:r>
              <a:rPr lang="en-US" sz="2800" dirty="0" smtClean="0"/>
              <a:t>Final </a:t>
            </a:r>
            <a:r>
              <a:rPr lang="en-US" sz="2800" dirty="0" smtClean="0"/>
              <a:t>Project</a:t>
            </a:r>
            <a:br>
              <a:rPr lang="en-US" sz="2800" dirty="0" smtClean="0"/>
            </a:br>
            <a:r>
              <a:rPr lang="en-US" sz="2800" dirty="0" smtClean="0"/>
              <a:t>The </a:t>
            </a:r>
            <a:r>
              <a:rPr lang="en-US" sz="2800" dirty="0" smtClean="0"/>
              <a:t>Battle of </a:t>
            </a:r>
            <a:r>
              <a:rPr lang="en-US" sz="2800" dirty="0" smtClean="0"/>
              <a:t>Neighborhood</a:t>
            </a:r>
            <a:br>
              <a:rPr lang="en-US" sz="2800" dirty="0" smtClean="0"/>
            </a:br>
            <a:r>
              <a:rPr lang="en-US" sz="2000" dirty="0" smtClean="0"/>
              <a:t/>
            </a:r>
            <a:br>
              <a:rPr lang="en-US" sz="2000" dirty="0" smtClean="0"/>
            </a:br>
            <a:r>
              <a:rPr lang="en-US" sz="2000" dirty="0" smtClean="0"/>
              <a:t>by </a:t>
            </a:r>
            <a:br>
              <a:rPr lang="en-US" sz="2000" dirty="0" smtClean="0"/>
            </a:br>
            <a:r>
              <a:rPr lang="en-US" sz="2000" dirty="0" smtClean="0"/>
              <a:t>Jiajing Shi</a:t>
            </a:r>
            <a:endParaRPr lang="en-US" sz="2000" dirty="0"/>
          </a:p>
        </p:txBody>
      </p:sp>
      <p:sp>
        <p:nvSpPr>
          <p:cNvPr id="5" name="TextBox 4"/>
          <p:cNvSpPr txBox="1"/>
          <p:nvPr/>
        </p:nvSpPr>
        <p:spPr>
          <a:xfrm>
            <a:off x="373083" y="5943600"/>
            <a:ext cx="8382000" cy="1138773"/>
          </a:xfrm>
          <a:prstGeom prst="rect">
            <a:avLst/>
          </a:prstGeom>
          <a:noFill/>
        </p:spPr>
        <p:txBody>
          <a:bodyPr wrap="square" rtlCol="0">
            <a:spAutoFit/>
          </a:bodyPr>
          <a:lstStyle/>
          <a:p>
            <a:r>
              <a:rPr lang="en-US" sz="1400" dirty="0" smtClean="0"/>
              <a:t>Picture Source: </a:t>
            </a:r>
            <a:r>
              <a:rPr lang="en-US" sz="1200" u="sng" dirty="0">
                <a:hlinkClick r:id="rId2"/>
              </a:rPr>
              <a:t>https://www.google.com/search?q=food&amp;rlz=1C1CHBD_enUS737US737&amp;source=lnms&amp;tbm=isch&amp;sa=X&amp;ved=0ahUKEwjs4uTevNPjAhWTWc0KHaB-DJEQ_AUIEigC&amp;cshid=1564174874529606&amp;biw=1279&amp;bih=708&amp;dpr=1.25#imgdii=EQYf4Givi2DsKM:&amp;imgrc=DOALplamMwZj5M:</a:t>
            </a:r>
            <a:endParaRPr lang="en-US" sz="1200" dirty="0"/>
          </a:p>
          <a:p>
            <a:endParaRPr lang="en-US"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15965" y="3581400"/>
            <a:ext cx="3096236" cy="1866900"/>
          </a:xfrm>
          <a:prstGeom prst="rect">
            <a:avLst/>
          </a:prstGeom>
        </p:spPr>
      </p:pic>
    </p:spTree>
    <p:extLst>
      <p:ext uri="{BB962C8B-B14F-4D97-AF65-F5344CB8AC3E}">
        <p14:creationId xmlns:p14="http://schemas.microsoft.com/office/powerpoint/2010/main" val="21525018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020762"/>
          </a:xfrm>
        </p:spPr>
        <p:txBody>
          <a:bodyPr>
            <a:normAutofit/>
          </a:bodyPr>
          <a:lstStyle/>
          <a:p>
            <a:r>
              <a:rPr lang="en-US" sz="3200" dirty="0" smtClean="0"/>
              <a:t>Brooklyn Restaurant Trending</a:t>
            </a:r>
            <a:endParaRPr lang="en-US" sz="3200" dirty="0"/>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98963" y="1600200"/>
            <a:ext cx="7746074" cy="4525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02746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Queens Neighborhoods</a:t>
            </a:r>
            <a:endParaRPr lang="en-US" sz="3200" dirty="0"/>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70786" y="1600200"/>
            <a:ext cx="7802427" cy="4525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43682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Queens Current Restaurants</a:t>
            </a:r>
            <a:endParaRPr lang="en-US" sz="3200"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2825" y="1311275"/>
            <a:ext cx="7118350" cy="4235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950021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195" y="457200"/>
            <a:ext cx="8229600" cy="639762"/>
          </a:xfrm>
        </p:spPr>
        <p:txBody>
          <a:bodyPr>
            <a:normAutofit/>
          </a:bodyPr>
          <a:lstStyle/>
          <a:p>
            <a:r>
              <a:rPr lang="en-US" sz="3200" dirty="0" smtClean="0"/>
              <a:t>Queens Restaurants </a:t>
            </a:r>
            <a:r>
              <a:rPr lang="en-US" sz="3200" dirty="0" smtClean="0"/>
              <a:t>Categories</a:t>
            </a:r>
            <a:endParaRPr lang="en-US" sz="3200" dirty="0"/>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1" y="1336904"/>
            <a:ext cx="8249600" cy="50638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99505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Queens Restaurants Trending</a:t>
            </a:r>
            <a:endParaRPr lang="en-US" sz="3200" dirty="0"/>
          </a:p>
        </p:txBody>
      </p:sp>
      <p:pic>
        <p:nvPicPr>
          <p:cNvPr id="921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47089" y="1600200"/>
            <a:ext cx="7649821" cy="4525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54191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Comparison: Brooklyn VS. Queens</a:t>
            </a:r>
            <a:endParaRPr lang="en-US" sz="3200" dirty="0"/>
          </a:p>
        </p:txBody>
      </p:sp>
      <p:sp>
        <p:nvSpPr>
          <p:cNvPr id="3" name="Content Placeholder 2"/>
          <p:cNvSpPr>
            <a:spLocks noGrp="1"/>
          </p:cNvSpPr>
          <p:nvPr>
            <p:ph idx="1"/>
          </p:nvPr>
        </p:nvSpPr>
        <p:spPr>
          <a:xfrm>
            <a:off x="457200" y="1600201"/>
            <a:ext cx="8229600" cy="4114800"/>
          </a:xfrm>
        </p:spPr>
        <p:txBody>
          <a:bodyPr/>
          <a:lstStyle/>
          <a:p>
            <a:r>
              <a:rPr lang="en-US" dirty="0" smtClean="0"/>
              <a:t>Neighborhoods Distribution: Brooklyn is more evenly</a:t>
            </a:r>
          </a:p>
          <a:p>
            <a:r>
              <a:rPr lang="en-US" dirty="0" smtClean="0"/>
              <a:t>Current Restaurants: Both similar types and </a:t>
            </a:r>
            <a:r>
              <a:rPr lang="en-US" dirty="0" smtClean="0"/>
              <a:t>numbers</a:t>
            </a:r>
          </a:p>
          <a:p>
            <a:r>
              <a:rPr lang="en-US" dirty="0" smtClean="0"/>
              <a:t>Restaurants Diversity: Brooklyn is better</a:t>
            </a:r>
            <a:endParaRPr lang="en-US" dirty="0" smtClean="0"/>
          </a:p>
          <a:p>
            <a:r>
              <a:rPr lang="en-US" dirty="0" smtClean="0"/>
              <a:t>Trending: Brooklyn is more clear view</a:t>
            </a:r>
          </a:p>
          <a:p>
            <a:pPr marL="0" indent="0">
              <a:buNone/>
            </a:pPr>
            <a:endParaRPr lang="en-US" dirty="0" smtClean="0"/>
          </a:p>
        </p:txBody>
      </p:sp>
    </p:spTree>
    <p:extLst>
      <p:ext uri="{BB962C8B-B14F-4D97-AF65-F5344CB8AC3E}">
        <p14:creationId xmlns:p14="http://schemas.microsoft.com/office/powerpoint/2010/main" val="38113460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09800"/>
            <a:ext cx="8229600" cy="3581400"/>
          </a:xfrm>
        </p:spPr>
        <p:txBody>
          <a:bodyPr>
            <a:normAutofit lnSpcReduction="10000"/>
          </a:bodyPr>
          <a:lstStyle/>
          <a:p>
            <a:r>
              <a:rPr lang="en-US" dirty="0" smtClean="0"/>
              <a:t>From the current restaurant categories of Brooklyn and Queens, we can clearly tell that Caribbean and Chinese restaurants are the most popular types in New York. Our restaurant should be either Caribbean or Chinese</a:t>
            </a:r>
          </a:p>
          <a:p>
            <a:r>
              <a:rPr lang="en-US" dirty="0" smtClean="0"/>
              <a:t>Brooklyn will be our choice for Location</a:t>
            </a:r>
            <a:endParaRPr lang="en-US" dirty="0"/>
          </a:p>
        </p:txBody>
      </p:sp>
      <p:sp>
        <p:nvSpPr>
          <p:cNvPr id="4" name="TextBox 3"/>
          <p:cNvSpPr txBox="1"/>
          <p:nvPr/>
        </p:nvSpPr>
        <p:spPr>
          <a:xfrm>
            <a:off x="1219200" y="1066800"/>
            <a:ext cx="6934200" cy="584775"/>
          </a:xfrm>
          <a:prstGeom prst="rect">
            <a:avLst/>
          </a:prstGeom>
          <a:noFill/>
        </p:spPr>
        <p:txBody>
          <a:bodyPr wrap="square" rtlCol="0">
            <a:spAutoFit/>
          </a:bodyPr>
          <a:lstStyle/>
          <a:p>
            <a:pPr algn="ctr"/>
            <a:r>
              <a:rPr lang="en-US" sz="3200" dirty="0" smtClean="0"/>
              <a:t>Summary</a:t>
            </a:r>
            <a:endParaRPr lang="en-US" sz="3200" dirty="0"/>
          </a:p>
        </p:txBody>
      </p:sp>
    </p:spTree>
    <p:extLst>
      <p:ext uri="{BB962C8B-B14F-4D97-AF65-F5344CB8AC3E}">
        <p14:creationId xmlns:p14="http://schemas.microsoft.com/office/powerpoint/2010/main" val="37681401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2 Possible Locations</a:t>
            </a:r>
            <a:endParaRPr lang="en-US" sz="3200" dirty="0"/>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1600200"/>
            <a:ext cx="8001000" cy="47251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83950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90600" y="2496471"/>
            <a:ext cx="7239000" cy="2554545"/>
          </a:xfrm>
          <a:prstGeom prst="rect">
            <a:avLst/>
          </a:prstGeom>
        </p:spPr>
        <p:txBody>
          <a:bodyPr wrap="square">
            <a:spAutoFit/>
          </a:bodyPr>
          <a:lstStyle/>
          <a:p>
            <a:pPr marL="457200" indent="-457200">
              <a:buFont typeface="Arial" panose="020B0604020202020204" pitchFamily="34" charset="0"/>
              <a:buChar char="•"/>
            </a:pPr>
            <a:r>
              <a:rPr lang="en-US" sz="3200" dirty="0"/>
              <a:t>Goal: choose a location in New York for a sit down restaurant </a:t>
            </a:r>
          </a:p>
          <a:p>
            <a:pPr marL="457200" indent="-457200">
              <a:buFont typeface="Arial" panose="020B0604020202020204" pitchFamily="34" charset="0"/>
              <a:buChar char="•"/>
            </a:pPr>
            <a:r>
              <a:rPr lang="en-US" sz="3200" dirty="0"/>
              <a:t>Target Customers: average income </a:t>
            </a:r>
          </a:p>
          <a:p>
            <a:pPr marL="457200" indent="-457200">
              <a:buFont typeface="Arial" panose="020B0604020202020204" pitchFamily="34" charset="0"/>
              <a:buChar char="•"/>
            </a:pPr>
            <a:r>
              <a:rPr lang="en-US" sz="3200" dirty="0"/>
              <a:t>Preference: larger population and higher GDP area</a:t>
            </a:r>
          </a:p>
        </p:txBody>
      </p:sp>
      <p:sp>
        <p:nvSpPr>
          <p:cNvPr id="3" name="TextBox 2"/>
          <p:cNvSpPr txBox="1"/>
          <p:nvPr/>
        </p:nvSpPr>
        <p:spPr>
          <a:xfrm>
            <a:off x="990600" y="1371600"/>
            <a:ext cx="7086600" cy="584775"/>
          </a:xfrm>
          <a:prstGeom prst="rect">
            <a:avLst/>
          </a:prstGeom>
          <a:noFill/>
        </p:spPr>
        <p:txBody>
          <a:bodyPr wrap="square" rtlCol="0">
            <a:spAutoFit/>
          </a:bodyPr>
          <a:lstStyle/>
          <a:p>
            <a:pPr algn="ctr"/>
            <a:r>
              <a:rPr lang="en-US" sz="3200" dirty="0" smtClean="0"/>
              <a:t>Introduction</a:t>
            </a:r>
            <a:endParaRPr lang="en-US" sz="3200" dirty="0"/>
          </a:p>
        </p:txBody>
      </p:sp>
    </p:spTree>
    <p:extLst>
      <p:ext uri="{BB962C8B-B14F-4D97-AF65-F5344CB8AC3E}">
        <p14:creationId xmlns:p14="http://schemas.microsoft.com/office/powerpoint/2010/main" val="1417453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1071357"/>
            <a:ext cx="7543800" cy="584775"/>
          </a:xfrm>
          <a:prstGeom prst="rect">
            <a:avLst/>
          </a:prstGeom>
          <a:noFill/>
        </p:spPr>
        <p:txBody>
          <a:bodyPr wrap="square" rtlCol="0">
            <a:spAutoFit/>
          </a:bodyPr>
          <a:lstStyle/>
          <a:p>
            <a:pPr algn="ctr"/>
            <a:r>
              <a:rPr lang="en-US" sz="3200" dirty="0" smtClean="0"/>
              <a:t>New York Neighborhood Location Data</a:t>
            </a:r>
          </a:p>
        </p:txBody>
      </p:sp>
      <p:sp>
        <p:nvSpPr>
          <p:cNvPr id="3" name="TextBox 2"/>
          <p:cNvSpPr txBox="1"/>
          <p:nvPr/>
        </p:nvSpPr>
        <p:spPr>
          <a:xfrm>
            <a:off x="838200" y="6172200"/>
            <a:ext cx="5943600" cy="369332"/>
          </a:xfrm>
          <a:prstGeom prst="rect">
            <a:avLst/>
          </a:prstGeom>
          <a:noFill/>
        </p:spPr>
        <p:txBody>
          <a:bodyPr wrap="square" rtlCol="0">
            <a:spAutoFit/>
          </a:bodyPr>
          <a:lstStyle/>
          <a:p>
            <a:r>
              <a:rPr lang="en-US" dirty="0"/>
              <a:t>Source: https://cocl.us/new_york_dataset/newyork_data.json</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0299" y="2209800"/>
            <a:ext cx="6064030" cy="2904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90377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609600"/>
            <a:ext cx="8229600" cy="1143000"/>
          </a:xfrm>
        </p:spPr>
        <p:txBody>
          <a:bodyPr>
            <a:normAutofit/>
          </a:bodyPr>
          <a:lstStyle/>
          <a:p>
            <a:r>
              <a:rPr lang="en-US" sz="3200" dirty="0" smtClean="0"/>
              <a:t>Population &amp; Capita Dataset</a:t>
            </a:r>
            <a:endParaRPr lang="en-US" sz="3200" dirty="0"/>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2766" y="1981200"/>
            <a:ext cx="8875608" cy="30292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212766" y="6270486"/>
            <a:ext cx="7026234" cy="369332"/>
          </a:xfrm>
          <a:prstGeom prst="rect">
            <a:avLst/>
          </a:prstGeom>
        </p:spPr>
        <p:txBody>
          <a:bodyPr wrap="square">
            <a:spAutoFit/>
          </a:bodyPr>
          <a:lstStyle/>
          <a:p>
            <a:r>
              <a:rPr lang="en-US" dirty="0"/>
              <a:t>S</a:t>
            </a:r>
            <a:r>
              <a:rPr lang="en-US" dirty="0" smtClean="0"/>
              <a:t>ource </a:t>
            </a:r>
            <a:r>
              <a:rPr lang="en-US" dirty="0"/>
              <a:t>from: https://en.wikipedia.org/wiki/Boroughs_of_New_York_City</a:t>
            </a:r>
          </a:p>
        </p:txBody>
      </p:sp>
      <p:sp>
        <p:nvSpPr>
          <p:cNvPr id="5" name="Rectangle 4"/>
          <p:cNvSpPr/>
          <p:nvPr/>
        </p:nvSpPr>
        <p:spPr>
          <a:xfrm>
            <a:off x="234537" y="5303068"/>
            <a:ext cx="8550234" cy="461665"/>
          </a:xfrm>
          <a:prstGeom prst="rect">
            <a:avLst/>
          </a:prstGeom>
        </p:spPr>
        <p:txBody>
          <a:bodyPr wrap="square">
            <a:spAutoFit/>
          </a:bodyPr>
          <a:lstStyle/>
          <a:p>
            <a:r>
              <a:rPr lang="en-US" sz="2400" dirty="0"/>
              <a:t>Narrow down our option to 2 boroughs: Brooklyn and Queens</a:t>
            </a:r>
          </a:p>
        </p:txBody>
      </p:sp>
    </p:spTree>
    <p:extLst>
      <p:ext uri="{BB962C8B-B14F-4D97-AF65-F5344CB8AC3E}">
        <p14:creationId xmlns:p14="http://schemas.microsoft.com/office/powerpoint/2010/main" val="1154228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2600"/>
            <a:ext cx="8229600" cy="1143000"/>
          </a:xfrm>
        </p:spPr>
        <p:txBody>
          <a:bodyPr>
            <a:normAutofit fontScale="90000"/>
          </a:bodyPr>
          <a:lstStyle/>
          <a:p>
            <a:pPr algn="l"/>
            <a:r>
              <a:rPr lang="en-US" sz="3200" dirty="0" smtClean="0"/>
              <a:t/>
            </a:r>
            <a:br>
              <a:rPr lang="en-US" sz="3200" dirty="0" smtClean="0"/>
            </a:br>
            <a:r>
              <a:rPr lang="en-US" sz="3100" dirty="0" smtClean="0"/>
              <a:t>Only keep the data for Brooklyn and Queens</a:t>
            </a:r>
            <a:br>
              <a:rPr lang="en-US" sz="3100" dirty="0" smtClean="0"/>
            </a:br>
            <a:r>
              <a:rPr lang="en-US" sz="3100" dirty="0" smtClean="0"/>
              <a:t>Merge the data sets together</a:t>
            </a:r>
            <a:r>
              <a:rPr lang="en-US" sz="3200" dirty="0" smtClean="0"/>
              <a:t/>
            </a:r>
            <a:br>
              <a:rPr lang="en-US" sz="3200" dirty="0" smtClean="0"/>
            </a:br>
            <a:endParaRPr lang="en-US" sz="32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744" y="3124200"/>
            <a:ext cx="8034337" cy="2671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533400" y="1066800"/>
            <a:ext cx="8153400" cy="584775"/>
          </a:xfrm>
          <a:prstGeom prst="rect">
            <a:avLst/>
          </a:prstGeom>
          <a:noFill/>
        </p:spPr>
        <p:txBody>
          <a:bodyPr wrap="square" rtlCol="0">
            <a:spAutoFit/>
          </a:bodyPr>
          <a:lstStyle/>
          <a:p>
            <a:pPr algn="ctr"/>
            <a:r>
              <a:rPr lang="en-US" sz="3200" dirty="0" smtClean="0"/>
              <a:t>Data Processing</a:t>
            </a:r>
            <a:endParaRPr lang="en-US" sz="3200" dirty="0"/>
          </a:p>
        </p:txBody>
      </p:sp>
    </p:spTree>
    <p:extLst>
      <p:ext uri="{BB962C8B-B14F-4D97-AF65-F5344CB8AC3E}">
        <p14:creationId xmlns:p14="http://schemas.microsoft.com/office/powerpoint/2010/main" val="4016032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0481" y="2133600"/>
            <a:ext cx="8229600" cy="3611563"/>
          </a:xfrm>
        </p:spPr>
        <p:txBody>
          <a:bodyPr/>
          <a:lstStyle/>
          <a:p>
            <a:pPr marL="0" indent="0">
              <a:buNone/>
            </a:pPr>
            <a:endParaRPr lang="en-US" dirty="0"/>
          </a:p>
          <a:p>
            <a:r>
              <a:rPr lang="en-US" dirty="0" smtClean="0"/>
              <a:t>Tool: </a:t>
            </a:r>
            <a:r>
              <a:rPr lang="en-US" dirty="0" err="1" smtClean="0"/>
              <a:t>FourSquare</a:t>
            </a:r>
            <a:endParaRPr lang="en-US" dirty="0" smtClean="0"/>
          </a:p>
          <a:p>
            <a:r>
              <a:rPr lang="en-US" dirty="0" smtClean="0"/>
              <a:t>Area: </a:t>
            </a:r>
            <a:r>
              <a:rPr lang="en-US" dirty="0"/>
              <a:t>Brooklyn and </a:t>
            </a:r>
            <a:r>
              <a:rPr lang="en-US" dirty="0" smtClean="0"/>
              <a:t>Queens</a:t>
            </a:r>
          </a:p>
          <a:p>
            <a:r>
              <a:rPr lang="en-US" dirty="0" smtClean="0"/>
              <a:t>Maps: </a:t>
            </a:r>
            <a:r>
              <a:rPr lang="en-US" dirty="0"/>
              <a:t>neighborhoods, current </a:t>
            </a:r>
            <a:r>
              <a:rPr lang="en-US" dirty="0" smtClean="0"/>
              <a:t>restaurants and     trending </a:t>
            </a:r>
          </a:p>
          <a:p>
            <a:pPr marL="0" indent="0">
              <a:buNone/>
            </a:pPr>
            <a:endParaRPr lang="en-US" dirty="0"/>
          </a:p>
          <a:p>
            <a:endParaRPr lang="en-US" dirty="0"/>
          </a:p>
        </p:txBody>
      </p:sp>
      <p:sp>
        <p:nvSpPr>
          <p:cNvPr id="4" name="TextBox 3"/>
          <p:cNvSpPr txBox="1"/>
          <p:nvPr/>
        </p:nvSpPr>
        <p:spPr>
          <a:xfrm>
            <a:off x="691738" y="1143000"/>
            <a:ext cx="8001000" cy="584775"/>
          </a:xfrm>
          <a:prstGeom prst="rect">
            <a:avLst/>
          </a:prstGeom>
          <a:noFill/>
        </p:spPr>
        <p:txBody>
          <a:bodyPr wrap="square" rtlCol="0">
            <a:spAutoFit/>
          </a:bodyPr>
          <a:lstStyle/>
          <a:p>
            <a:pPr algn="ctr"/>
            <a:r>
              <a:rPr lang="en-US" sz="3200" dirty="0" smtClean="0"/>
              <a:t>Generate Maps</a:t>
            </a:r>
            <a:endParaRPr lang="en-US" sz="3200" dirty="0"/>
          </a:p>
        </p:txBody>
      </p:sp>
    </p:spTree>
    <p:extLst>
      <p:ext uri="{BB962C8B-B14F-4D97-AF65-F5344CB8AC3E}">
        <p14:creationId xmlns:p14="http://schemas.microsoft.com/office/powerpoint/2010/main" val="1962668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Brooklyn </a:t>
            </a:r>
            <a:r>
              <a:rPr lang="en-US" sz="3200" dirty="0" smtClean="0"/>
              <a:t>Neighborhoods</a:t>
            </a:r>
            <a:endParaRPr lang="en-US" sz="3200" dirty="0"/>
          </a:p>
        </p:txBody>
      </p:sp>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51210" y="1600200"/>
            <a:ext cx="7841579" cy="4525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22653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p>
            <a:r>
              <a:rPr lang="en-US" sz="3200" dirty="0" smtClean="0"/>
              <a:t>Brooklyn Current Restaurants </a:t>
            </a:r>
            <a:endParaRPr lang="en-US" sz="3200"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84674" y="1600200"/>
            <a:ext cx="7574651" cy="4525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475104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95400" y="838200"/>
            <a:ext cx="6934200" cy="584775"/>
          </a:xfrm>
          <a:prstGeom prst="rect">
            <a:avLst/>
          </a:prstGeom>
          <a:noFill/>
        </p:spPr>
        <p:txBody>
          <a:bodyPr wrap="square" rtlCol="0">
            <a:spAutoFit/>
          </a:bodyPr>
          <a:lstStyle/>
          <a:p>
            <a:pPr algn="ctr"/>
            <a:r>
              <a:rPr lang="en-US" sz="3200" dirty="0" smtClean="0"/>
              <a:t>Brooklyn Restaurants Categories</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1015" y="1676400"/>
            <a:ext cx="8014370"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218174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635</TotalTime>
  <Words>192</Words>
  <Application>Microsoft Office PowerPoint</Application>
  <PresentationFormat>On-screen Show (4:3)</PresentationFormat>
  <Paragraphs>35</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Final Project The Battle of Neighborhood  by  Jiajing Shi</vt:lpstr>
      <vt:lpstr>PowerPoint Presentation</vt:lpstr>
      <vt:lpstr>PowerPoint Presentation</vt:lpstr>
      <vt:lpstr>Population &amp; Capita Dataset</vt:lpstr>
      <vt:lpstr> Only keep the data for Brooklyn and Queens Merge the data sets together </vt:lpstr>
      <vt:lpstr>PowerPoint Presentation</vt:lpstr>
      <vt:lpstr>Brooklyn Neighborhoods</vt:lpstr>
      <vt:lpstr>Brooklyn Current Restaurants </vt:lpstr>
      <vt:lpstr>PowerPoint Presentation</vt:lpstr>
      <vt:lpstr>Brooklyn Restaurant Trending</vt:lpstr>
      <vt:lpstr>Queens Neighborhoods</vt:lpstr>
      <vt:lpstr>Queens Current Restaurants</vt:lpstr>
      <vt:lpstr>Queens Restaurants Categories</vt:lpstr>
      <vt:lpstr>Queens Restaurants Trending</vt:lpstr>
      <vt:lpstr>Comparison: Brooklyn VS. Queens</vt:lpstr>
      <vt:lpstr>PowerPoint Presentation</vt:lpstr>
      <vt:lpstr>2 Possible Locations</vt:lpstr>
    </vt:vector>
  </TitlesOfParts>
  <Company>Follett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SHI,JIAJING</dc:creator>
  <cp:lastModifiedBy>SHI,JIAJING</cp:lastModifiedBy>
  <cp:revision>25</cp:revision>
  <dcterms:created xsi:type="dcterms:W3CDTF">2019-07-23T20:08:03Z</dcterms:created>
  <dcterms:modified xsi:type="dcterms:W3CDTF">2019-07-26T21:34:38Z</dcterms:modified>
</cp:coreProperties>
</file>

<file path=docProps/thumbnail.jpeg>
</file>